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79" r:id="rId4"/>
    <p:sldId id="258" r:id="rId5"/>
    <p:sldId id="271" r:id="rId6"/>
    <p:sldId id="269" r:id="rId7"/>
    <p:sldId id="270" r:id="rId8"/>
    <p:sldId id="268" r:id="rId9"/>
    <p:sldId id="266" r:id="rId10"/>
    <p:sldId id="281" r:id="rId11"/>
    <p:sldId id="280" r:id="rId12"/>
    <p:sldId id="274" r:id="rId13"/>
    <p:sldId id="273" r:id="rId14"/>
    <p:sldId id="282" r:id="rId15"/>
    <p:sldId id="283" r:id="rId16"/>
    <p:sldId id="272" r:id="rId17"/>
    <p:sldId id="267" r:id="rId18"/>
    <p:sldId id="276" r:id="rId19"/>
    <p:sldId id="284" r:id="rId20"/>
    <p:sldId id="262" r:id="rId21"/>
    <p:sldId id="285" r:id="rId22"/>
    <p:sldId id="261" r:id="rId23"/>
    <p:sldId id="263" r:id="rId24"/>
    <p:sldId id="260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7"/>
    <p:restoredTop sz="94582"/>
  </p:normalViewPr>
  <p:slideViewPr>
    <p:cSldViewPr snapToGrid="0" snapToObjects="1">
      <p:cViewPr varScale="1">
        <p:scale>
          <a:sx n="108" d="100"/>
          <a:sy n="108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8EA45-5991-E248-8657-56C2B345C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196F3-1190-9E40-AD41-BD7450BC4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011FD-33A2-B249-934D-DF2C4FC7D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B6AAC-E5D0-F644-A0C0-473FA9E3E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1DF1B-82DC-044C-804C-1DD54432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127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EAE1-FBE0-3648-B57D-53188313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DF4EB-54C9-2E46-8882-B7FB3C425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754C0-B3BF-F548-8F2B-CA3B7E1A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6B544-0DFE-A542-B0B9-78AFE896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AD47A-A7F6-444C-9335-7EADE142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2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1C0E9-C354-0446-B057-B6F7D726F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35999-7E2F-584D-B613-B87F38D1F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6996-D205-9348-BBB0-D36AD733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8BB46-E318-BC44-B543-35F95839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793C5-E756-D143-A72F-9AFB2235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4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6867-C6B8-B24B-9C14-BEDD5094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4B3DE-67D2-364C-A92E-5A9A1646B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2FFA5-C8D6-4A45-A19E-3EB25F7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040D7-E933-8D4A-86DC-AE49C02A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A6F7A-6D13-0E4A-B8EC-3794DB82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8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E9DB-99E3-154F-BBE4-7D0445C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D6CE9-CBAD-764E-A650-D21EC4EBE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55EA8-8E6E-864D-82FD-2A19CC41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639D8-A2D1-F048-A1D6-DEB401A5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F4235-9BA1-E54E-ADB6-2143BE2F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4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F7FA-03F5-0E46-AEFD-D7C108DD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A8AA0-53A9-2340-A020-2809EECAA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6BCB4-CE02-E54B-A6C3-49D9020D2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97CB9-9577-BF47-B425-2C362A8AC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898B0-63A0-2B49-9531-EEE850569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72C6D-CA71-6E46-AA7D-F3173E41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3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7C470-8BBF-654C-8439-BCE29462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54861-79B4-5D40-8C16-7DB2F37C1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00E2A-667A-B34A-ACDB-398FE7FB6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18FBF-FAF1-3642-9CA2-301F77A9A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E9BBB-59AC-6A47-9302-80974F169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14003-5962-0A4F-B1F2-23CEECAF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16F7A0-F1F1-7A4C-AB5E-12BD3005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B37F4-1013-1446-A363-677B29D5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9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E7E05-0E16-2F41-9A66-9CFE2680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34D25-5595-B349-AB4F-59873581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A4CA4-4B53-3341-9763-6F82A15F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7FCCA-BEA1-9746-ACA9-DBF23329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5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7F3BF-3BC2-A14C-BBEA-44BC0691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0963-8422-A349-9229-13EE0CEC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67C3C-78CD-0942-89D1-868EEE09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5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D04F1-B427-9344-93A8-C7707A6C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0866-B26C-BF48-9ED2-985C0B56B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A2403-A8BF-F849-A8D5-32A661C91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7F914-7647-FC49-9DC7-0A53BAE9D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372CA-31FD-1C4F-B322-FC038A90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F88D4-D2E2-1E4B-ABBE-675A6B7A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7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B61E-FC52-0347-AAA5-344148DC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892B5-8D6C-F24F-9B6A-C9700B8ED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B79AD-4116-A742-B525-C1B215E1C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47A85-9060-7741-B802-C7475743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E82C0-CDA0-BB4E-BCDE-0ABA1D02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1C5A9-DD39-AD4C-B68A-ECDE5B1B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2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DFF0A-D44D-5544-82AF-469F3589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36DD3-48A5-1640-88BD-71B68D4EB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52AF1-D67C-4A4A-B570-5A7247647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ABDD5-CED2-D042-AC7F-65216F747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DB1C4-417E-4B4D-9CBF-25F54AF47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no_reply_ignite@hatchearlylearning.co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tchearlylearning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33F9190-FA3C-9549-B0BE-6AF348A7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15" y="1286934"/>
            <a:ext cx="7982372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44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53E903-FD45-6B44-A142-BD48FE6D3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47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394CB70-2388-AA45-8573-F9276661963D}"/>
              </a:ext>
            </a:extLst>
          </p:cNvPr>
          <p:cNvSpPr/>
          <p:nvPr/>
        </p:nvSpPr>
        <p:spPr>
          <a:xfrm>
            <a:off x="7405140" y="464695"/>
            <a:ext cx="1543985" cy="2848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122561-5E4B-7947-9D13-E0205D00DBAF}"/>
              </a:ext>
            </a:extLst>
          </p:cNvPr>
          <p:cNvSpPr/>
          <p:nvPr/>
        </p:nvSpPr>
        <p:spPr>
          <a:xfrm>
            <a:off x="7405140" y="1246682"/>
            <a:ext cx="1079294" cy="2848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CCAA4-F54D-504B-9369-F5DA3A0384D3}"/>
              </a:ext>
            </a:extLst>
          </p:cNvPr>
          <p:cNvSpPr txBox="1"/>
          <p:nvPr/>
        </p:nvSpPr>
        <p:spPr>
          <a:xfrm>
            <a:off x="254831" y="1291652"/>
            <a:ext cx="751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If you click Class Management &gt; View All Children</a:t>
            </a:r>
          </a:p>
        </p:txBody>
      </p:sp>
    </p:spTree>
    <p:extLst>
      <p:ext uri="{BB962C8B-B14F-4D97-AF65-F5344CB8AC3E}">
        <p14:creationId xmlns:p14="http://schemas.microsoft.com/office/powerpoint/2010/main" val="2522396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6A7DCD-CE6F-D545-8485-F17ADC133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-1" b="199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DF929-D810-8A40-9B90-FBB08167A9E9}"/>
              </a:ext>
            </a:extLst>
          </p:cNvPr>
          <p:cNvSpPr txBox="1"/>
          <p:nvPr/>
        </p:nvSpPr>
        <p:spPr>
          <a:xfrm>
            <a:off x="479683" y="5353986"/>
            <a:ext cx="751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You will be able to see All Children in your Class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75B1B-81DD-A542-9FCF-6387B50CD1B5}"/>
              </a:ext>
            </a:extLst>
          </p:cNvPr>
          <p:cNvSpPr txBox="1"/>
          <p:nvPr/>
        </p:nvSpPr>
        <p:spPr>
          <a:xfrm>
            <a:off x="6568188" y="632524"/>
            <a:ext cx="349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You can Add a Child &gt;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C17B8-8FB0-1047-B01E-C4010F70755E}"/>
              </a:ext>
            </a:extLst>
          </p:cNvPr>
          <p:cNvSpPr txBox="1"/>
          <p:nvPr/>
        </p:nvSpPr>
        <p:spPr>
          <a:xfrm>
            <a:off x="10538085" y="2488368"/>
            <a:ext cx="1533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Edit Info of your students</a:t>
            </a:r>
          </a:p>
        </p:txBody>
      </p:sp>
    </p:spTree>
    <p:extLst>
      <p:ext uri="{BB962C8B-B14F-4D97-AF65-F5344CB8AC3E}">
        <p14:creationId xmlns:p14="http://schemas.microsoft.com/office/powerpoint/2010/main" val="1433375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6C7862-154C-2A49-847B-1E8B08AB7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600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3A4B1B-E187-824D-BED2-D9B1004A0DDD}"/>
              </a:ext>
            </a:extLst>
          </p:cNvPr>
          <p:cNvSpPr txBox="1"/>
          <p:nvPr/>
        </p:nvSpPr>
        <p:spPr>
          <a:xfrm>
            <a:off x="2311908" y="2352705"/>
            <a:ext cx="355853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To add a child you need to put a temporary picture of the child and fill out all the information required</a:t>
            </a:r>
          </a:p>
        </p:txBody>
      </p:sp>
    </p:spTree>
    <p:extLst>
      <p:ext uri="{BB962C8B-B14F-4D97-AF65-F5344CB8AC3E}">
        <p14:creationId xmlns:p14="http://schemas.microsoft.com/office/powerpoint/2010/main" val="885802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77B543-18E6-0243-A0D4-87F795846EF4}"/>
              </a:ext>
            </a:extLst>
          </p:cNvPr>
          <p:cNvSpPr txBox="1"/>
          <p:nvPr/>
        </p:nvSpPr>
        <p:spPr>
          <a:xfrm>
            <a:off x="640079" y="5831719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dirty="0">
                <a:latin typeface="+mj-lt"/>
                <a:ea typeface="+mj-ea"/>
                <a:cs typeface="+mj-cs"/>
              </a:rPr>
              <a:t>For a student to play at home, you must first fill out Parent information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dirty="0">
                <a:latin typeface="+mj-lt"/>
                <a:ea typeface="+mj-ea"/>
                <a:cs typeface="+mj-cs"/>
              </a:rPr>
              <a:t>(Please, don’t forget to put a temporary picture)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9A79C79-6135-8E4F-ABC4-F19BA5C79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" t="-272" r="3" b="700"/>
          <a:stretch/>
        </p:blipFill>
        <p:spPr>
          <a:xfrm>
            <a:off x="1204459" y="134911"/>
            <a:ext cx="9783081" cy="5576886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467270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C5E0B855-83B4-5E44-90DF-BE1065F33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3899"/>
          <a:stretch/>
        </p:blipFill>
        <p:spPr>
          <a:xfrm>
            <a:off x="321733" y="216802"/>
            <a:ext cx="11548534" cy="6214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4CD1F-BA7D-4D4B-A461-EC0DA4DA9914}"/>
              </a:ext>
            </a:extLst>
          </p:cNvPr>
          <p:cNvSpPr txBox="1"/>
          <p:nvPr/>
        </p:nvSpPr>
        <p:spPr>
          <a:xfrm>
            <a:off x="377604" y="2325840"/>
            <a:ext cx="3999526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Parents will receive an email from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no_reply_ignite@hatchearlylearning.com</a:t>
            </a:r>
            <a:r>
              <a:rPr lang="en-US" sz="17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</a:rPr>
              <a:t>With the temporary password in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40FF"/>
                </a:solidFill>
              </a:rPr>
              <a:t>Pink letters 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3E2B08-EFC6-F449-85CB-38C8AF74E99B}"/>
              </a:ext>
            </a:extLst>
          </p:cNvPr>
          <p:cNvSpPr/>
          <p:nvPr/>
        </p:nvSpPr>
        <p:spPr>
          <a:xfrm>
            <a:off x="5336497" y="3297837"/>
            <a:ext cx="1079294" cy="221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8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764525B-C1A9-CA45-856F-EBD35B8C1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517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D94A8-DD00-DD4F-B9AB-4E7069531124}"/>
              </a:ext>
            </a:extLst>
          </p:cNvPr>
          <p:cNvSpPr txBox="1"/>
          <p:nvPr/>
        </p:nvSpPr>
        <p:spPr>
          <a:xfrm>
            <a:off x="884420" y="826822"/>
            <a:ext cx="6340841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If a parent does not receive the email with a temporary password, you can click on Class Management &gt; View all parents</a:t>
            </a:r>
            <a:endParaRPr lang="en-US" sz="1700" dirty="0">
              <a:solidFill>
                <a:srgbClr val="FF40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117BC1-3252-1B45-BD0E-B66B72C024E7}"/>
              </a:ext>
            </a:extLst>
          </p:cNvPr>
          <p:cNvSpPr/>
          <p:nvPr/>
        </p:nvSpPr>
        <p:spPr>
          <a:xfrm>
            <a:off x="7405140" y="1708879"/>
            <a:ext cx="1079294" cy="221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1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C0F536D-7B8A-EF40-AF96-B7771E0BB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05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5DDF5-936B-F84D-9236-CF333C64EBB9}"/>
              </a:ext>
            </a:extLst>
          </p:cNvPr>
          <p:cNvSpPr txBox="1"/>
          <p:nvPr/>
        </p:nvSpPr>
        <p:spPr>
          <a:xfrm>
            <a:off x="2128603" y="3719923"/>
            <a:ext cx="6340841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Click Resend Invite, and Hatch will send another temporary password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28EBC-DDCD-204F-8CA4-80549503370A}"/>
              </a:ext>
            </a:extLst>
          </p:cNvPr>
          <p:cNvSpPr/>
          <p:nvPr/>
        </p:nvSpPr>
        <p:spPr>
          <a:xfrm>
            <a:off x="8739264" y="3207895"/>
            <a:ext cx="1034323" cy="344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33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3AFCC-E03A-F044-9D54-B2710172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300" dirty="0">
                <a:solidFill>
                  <a:srgbClr val="2C2C2C"/>
                </a:solidFill>
              </a:rPr>
              <a:t>Current Class Progress: </a:t>
            </a:r>
            <a:br>
              <a:rPr lang="en-US" sz="3300" dirty="0">
                <a:solidFill>
                  <a:srgbClr val="2C2C2C"/>
                </a:solidFill>
              </a:rPr>
            </a:br>
            <a:r>
              <a:rPr lang="en-US" sz="3300" dirty="0">
                <a:solidFill>
                  <a:srgbClr val="2C2C2C"/>
                </a:solidFill>
              </a:rPr>
              <a:t>You will be able to see the progress of your students</a:t>
            </a:r>
            <a:br>
              <a:rPr lang="en-US" sz="3300" dirty="0">
                <a:solidFill>
                  <a:srgbClr val="2C2C2C"/>
                </a:solidFill>
              </a:rPr>
            </a:br>
            <a:br>
              <a:rPr lang="en-US" sz="3300" dirty="0">
                <a:solidFill>
                  <a:srgbClr val="2C2C2C"/>
                </a:solidFill>
              </a:rPr>
            </a:br>
            <a:r>
              <a:rPr lang="en-US" sz="3300" dirty="0">
                <a:solidFill>
                  <a:srgbClr val="2C2C2C"/>
                </a:solidFill>
              </a:rPr>
              <a:t>They need to play at least 30 min per week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49BE91-10E8-D14F-A6CD-6AD38DE6E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0" r="7792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F76AAC-780C-7143-89F6-5956E9B43F8B}"/>
              </a:ext>
            </a:extLst>
          </p:cNvPr>
          <p:cNvSpPr/>
          <p:nvPr/>
        </p:nvSpPr>
        <p:spPr>
          <a:xfrm>
            <a:off x="4462272" y="1780032"/>
            <a:ext cx="2330388" cy="2060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2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6445A3-8786-AA4E-96CA-1488A53CF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05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C5B650-C6D7-2F45-AFB8-0FF6C104476C}"/>
              </a:ext>
            </a:extLst>
          </p:cNvPr>
          <p:cNvSpPr/>
          <p:nvPr/>
        </p:nvSpPr>
        <p:spPr>
          <a:xfrm>
            <a:off x="5349888" y="5096257"/>
            <a:ext cx="1489824" cy="451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8EACD-CC54-254F-BEE9-304C56E49C86}"/>
              </a:ext>
            </a:extLst>
          </p:cNvPr>
          <p:cNvSpPr txBox="1"/>
          <p:nvPr/>
        </p:nvSpPr>
        <p:spPr>
          <a:xfrm>
            <a:off x="1017917" y="4658264"/>
            <a:ext cx="6488359" cy="1110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If you click in Play Time Report, you will be able to see how much time your students have been playing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40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682B-C978-DD49-983D-265724C0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93C74-E7CA-6B47-A3F8-C3FC93F69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96BE3F0-7E57-6A4A-B715-B2950344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8" y="0"/>
            <a:ext cx="12058022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75DAFC-6723-0943-B493-917C1F1424B5}"/>
              </a:ext>
            </a:extLst>
          </p:cNvPr>
          <p:cNvSpPr/>
          <p:nvPr/>
        </p:nvSpPr>
        <p:spPr>
          <a:xfrm>
            <a:off x="9523563" y="3157269"/>
            <a:ext cx="629587" cy="340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44A99-8C60-E544-ACAA-6869A192164E}"/>
              </a:ext>
            </a:extLst>
          </p:cNvPr>
          <p:cNvSpPr txBox="1"/>
          <p:nvPr/>
        </p:nvSpPr>
        <p:spPr>
          <a:xfrm>
            <a:off x="10153150" y="3060192"/>
            <a:ext cx="1815372" cy="1137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You will find the time here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5543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1136E7-0D01-7743-B86D-9970E6A9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Login</a:t>
            </a: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https://www.hatchearlylearning.com/</a:t>
            </a: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780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8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3204B5-9D24-2440-8FBE-6E8F5FD90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0" r="779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EF31410-6DEB-7C4B-86C6-131BD761DE7A}"/>
              </a:ext>
            </a:extLst>
          </p:cNvPr>
          <p:cNvSpPr/>
          <p:nvPr/>
        </p:nvSpPr>
        <p:spPr>
          <a:xfrm>
            <a:off x="5719156" y="3757353"/>
            <a:ext cx="1878676" cy="1993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B6AD74-0BFB-8A46-A5FB-4FEC9EDE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991" y="717804"/>
            <a:ext cx="2608655" cy="52577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300" dirty="0">
                <a:solidFill>
                  <a:srgbClr val="2C2C2C"/>
                </a:solidFill>
              </a:rPr>
              <a:t>If you click in Manage GOLD Connection, you will be able to see your students matched with GOLD profile, please make sure the language is match in TSG and Hatch</a:t>
            </a:r>
          </a:p>
        </p:txBody>
      </p:sp>
    </p:spTree>
    <p:extLst>
      <p:ext uri="{BB962C8B-B14F-4D97-AF65-F5344CB8AC3E}">
        <p14:creationId xmlns:p14="http://schemas.microsoft.com/office/powerpoint/2010/main" val="247732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0B955-B0CC-AA4F-9D27-E40F7057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843580" cy="59317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If you have found some mismatched language, please make sure you match them, once you finish you must click in Done- Time to Match Children to GOLD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07575E-2A53-6644-95DE-406640825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77" r="747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38C0D76-9C91-4F4F-928A-709E8F42C56A}"/>
              </a:ext>
            </a:extLst>
          </p:cNvPr>
          <p:cNvSpPr/>
          <p:nvPr/>
        </p:nvSpPr>
        <p:spPr>
          <a:xfrm>
            <a:off x="3258589" y="3346704"/>
            <a:ext cx="2560320" cy="763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4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3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c 25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27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F3E85BCF-ECC6-5542-AC6A-454ED2035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297" b="1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9CBCD5-78E9-E848-B87E-5F374D3F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0" y="160317"/>
            <a:ext cx="4400482" cy="58021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If you have a student that did not receive a Hatch Tablet, parents can download the app on their personal phones or tablets.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Application is found in Google Play or App Store  as: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Ignite by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B4EE3-C558-264E-B8BC-CADBF52E3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00" t="44815" r="-718" b="25489"/>
          <a:stretch/>
        </p:blipFill>
        <p:spPr>
          <a:xfrm>
            <a:off x="1383190" y="4533939"/>
            <a:ext cx="3525442" cy="21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8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48AADC38-41AB-482C-B8C3-6B9CD91B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040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585BAA3-127D-9048-84E5-3A955821C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712"/>
          <a:stretch/>
        </p:blipFill>
        <p:spPr>
          <a:xfrm>
            <a:off x="1074795" y="369987"/>
            <a:ext cx="3901940" cy="3561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170A0-F040-F24D-A445-022C31D30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49" r="753" b="-1"/>
          <a:stretch/>
        </p:blipFill>
        <p:spPr>
          <a:xfrm>
            <a:off x="6272784" y="640080"/>
            <a:ext cx="5276088" cy="329184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4DC4D9F-BB0B-054C-A644-A2D3B82EC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1035"/>
          <a:stretch/>
        </p:blipFill>
        <p:spPr>
          <a:xfrm>
            <a:off x="3175569" y="4809489"/>
            <a:ext cx="5735259" cy="14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7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E5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electronics, computer, screenshot&#10;&#10;Description automatically generated">
            <a:extLst>
              <a:ext uri="{FF2B5EF4-FFF2-40B4-BE49-F238E27FC236}">
                <a16:creationId xmlns:a16="http://schemas.microsoft.com/office/drawing/2014/main" id="{14BC5D50-046F-6440-9424-A92940758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042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52036F-B529-BB4E-9CAA-74125876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298" y="4393871"/>
            <a:ext cx="9084624" cy="14973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/>
              <a:t>Please keep in mind:</a:t>
            </a:r>
            <a:br>
              <a:rPr lang="en-US" sz="2400" dirty="0"/>
            </a:br>
            <a:r>
              <a:rPr lang="en-US" sz="2400" dirty="0"/>
              <a:t>All the time they spend playing in Ignite by Hatch, it will hep you with your observations in Teaching Strategies</a:t>
            </a:r>
          </a:p>
        </p:txBody>
      </p:sp>
    </p:spTree>
    <p:extLst>
      <p:ext uri="{BB962C8B-B14F-4D97-AF65-F5344CB8AC3E}">
        <p14:creationId xmlns:p14="http://schemas.microsoft.com/office/powerpoint/2010/main" val="3876563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5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atch-Ignite-Video2" descr="Hatch-Ignite-Video2">
            <a:hlinkClick r:id="" action="ppaction://media"/>
            <a:extLst>
              <a:ext uri="{FF2B5EF4-FFF2-40B4-BE49-F238E27FC236}">
                <a16:creationId xmlns:a16="http://schemas.microsoft.com/office/drawing/2014/main" id="{3FDFFFE9-4CB8-8646-9D40-B0C24977B4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39" y="643467"/>
            <a:ext cx="99041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7D74576-E2DB-0340-A7AE-4CB656B10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221" t="-5175" r="-6458" b="-8209"/>
          <a:stretch/>
        </p:blipFill>
        <p:spPr>
          <a:xfrm rot="21480000">
            <a:off x="1129752" y="648174"/>
            <a:ext cx="9932497" cy="54503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4E16B05-41D9-C741-8376-D6D2029490BF}"/>
              </a:ext>
            </a:extLst>
          </p:cNvPr>
          <p:cNvSpPr/>
          <p:nvPr/>
        </p:nvSpPr>
        <p:spPr>
          <a:xfrm>
            <a:off x="9024079" y="1543987"/>
            <a:ext cx="1139252" cy="3147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505CA-B6A0-894C-8CD0-33CB756805BE}"/>
              </a:ext>
            </a:extLst>
          </p:cNvPr>
          <p:cNvSpPr txBox="1"/>
          <p:nvPr/>
        </p:nvSpPr>
        <p:spPr>
          <a:xfrm>
            <a:off x="919665" y="295456"/>
            <a:ext cx="522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Click on Login &gt; Hatch Insights</a:t>
            </a:r>
          </a:p>
        </p:txBody>
      </p:sp>
    </p:spTree>
    <p:extLst>
      <p:ext uri="{BB962C8B-B14F-4D97-AF65-F5344CB8AC3E}">
        <p14:creationId xmlns:p14="http://schemas.microsoft.com/office/powerpoint/2010/main" val="4157097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5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1109E4A-3D4C-5940-98AF-0EB2118E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5802520"/>
            <a:ext cx="9966960" cy="7458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45575B"/>
                </a:solidFill>
              </a:rPr>
              <a:t>Type your work email and password</a:t>
            </a:r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B053D5-CA60-DB40-918A-CA6DA70E6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6" r="1" b="17969"/>
          <a:stretch/>
        </p:blipFill>
        <p:spPr>
          <a:xfrm>
            <a:off x="243840" y="222224"/>
            <a:ext cx="11704320" cy="509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1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7E75E3A-EF3F-8545-9C37-74DB95C64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559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3A7A9-AD5B-A74B-A98E-E5511EDE6BC7}"/>
              </a:ext>
            </a:extLst>
          </p:cNvPr>
          <p:cNvSpPr txBox="1"/>
          <p:nvPr/>
        </p:nvSpPr>
        <p:spPr>
          <a:xfrm>
            <a:off x="321733" y="646888"/>
            <a:ext cx="8998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If it’s the first time you login, you must complete the follow steps, click Next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5BE8C6-342F-C847-95E9-E05AB5527B92}"/>
              </a:ext>
            </a:extLst>
          </p:cNvPr>
          <p:cNvSpPr/>
          <p:nvPr/>
        </p:nvSpPr>
        <p:spPr>
          <a:xfrm>
            <a:off x="1528996" y="5501392"/>
            <a:ext cx="1199214" cy="509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9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9A832-6BDC-FA41-AA75-5ACE92097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92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92F5AF4-62C7-7845-8152-6AD08BF06431}"/>
              </a:ext>
            </a:extLst>
          </p:cNvPr>
          <p:cNvSpPr/>
          <p:nvPr/>
        </p:nvSpPr>
        <p:spPr>
          <a:xfrm>
            <a:off x="9653666" y="5966086"/>
            <a:ext cx="1469036" cy="570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9BDE7-E632-994A-984A-D6E6F24B5827}"/>
              </a:ext>
            </a:extLst>
          </p:cNvPr>
          <p:cNvSpPr txBox="1"/>
          <p:nvPr/>
        </p:nvSpPr>
        <p:spPr>
          <a:xfrm>
            <a:off x="2003953" y="609795"/>
            <a:ext cx="307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Click Finish Setup</a:t>
            </a:r>
          </a:p>
        </p:txBody>
      </p:sp>
    </p:spTree>
    <p:extLst>
      <p:ext uri="{BB962C8B-B14F-4D97-AF65-F5344CB8AC3E}">
        <p14:creationId xmlns:p14="http://schemas.microsoft.com/office/powerpoint/2010/main" val="1017425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3ABC500-414A-D949-81D5-A83776E28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559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FF567D-7FE0-F040-A9E3-F995A22210C8}"/>
              </a:ext>
            </a:extLst>
          </p:cNvPr>
          <p:cNvSpPr/>
          <p:nvPr/>
        </p:nvSpPr>
        <p:spPr>
          <a:xfrm>
            <a:off x="1528996" y="5786203"/>
            <a:ext cx="1199214" cy="509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E2880-2FD5-B74E-925A-3DF5E4CD779F}"/>
              </a:ext>
            </a:extLst>
          </p:cNvPr>
          <p:cNvSpPr txBox="1"/>
          <p:nvPr/>
        </p:nvSpPr>
        <p:spPr>
          <a:xfrm>
            <a:off x="999612" y="5262983"/>
            <a:ext cx="283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Then, click Next</a:t>
            </a:r>
          </a:p>
        </p:txBody>
      </p:sp>
    </p:spTree>
    <p:extLst>
      <p:ext uri="{BB962C8B-B14F-4D97-AF65-F5344CB8AC3E}">
        <p14:creationId xmlns:p14="http://schemas.microsoft.com/office/powerpoint/2010/main" val="2076398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A8FDA4-A505-8447-AAC4-C0F248621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11" r="-1" b="189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4403CBF-4415-A747-8FB5-A4B06D12F6E4}"/>
              </a:ext>
            </a:extLst>
          </p:cNvPr>
          <p:cNvSpPr/>
          <p:nvPr/>
        </p:nvSpPr>
        <p:spPr>
          <a:xfrm>
            <a:off x="2863120" y="5981075"/>
            <a:ext cx="2413418" cy="4347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2BA41-CEEE-0947-B515-E09D4C5EFB72}"/>
              </a:ext>
            </a:extLst>
          </p:cNvPr>
          <p:cNvSpPr txBox="1"/>
          <p:nvPr/>
        </p:nvSpPr>
        <p:spPr>
          <a:xfrm>
            <a:off x="2348726" y="321733"/>
            <a:ext cx="516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Click Maybe Later- Finish Setup</a:t>
            </a:r>
          </a:p>
        </p:txBody>
      </p:sp>
    </p:spTree>
    <p:extLst>
      <p:ext uri="{BB962C8B-B14F-4D97-AF65-F5344CB8AC3E}">
        <p14:creationId xmlns:p14="http://schemas.microsoft.com/office/powerpoint/2010/main" val="2760366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8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45492-A09B-7845-8780-77449E5D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You will now see this website where you can find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Current Class Progress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Ignite Play Schedule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Small Group Activity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Support Needed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Average Play Time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Teaching Strategies GOLD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And on top you will find: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Reports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Class Management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Games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- Account</a:t>
            </a: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A222CB-F05A-EA48-8356-65005F7DB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0" r="779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6858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436</Words>
  <Application>Microsoft Macintosh PowerPoint</Application>
  <PresentationFormat>Widescreen</PresentationFormat>
  <Paragraphs>28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Impact</vt:lpstr>
      <vt:lpstr>Office Theme</vt:lpstr>
      <vt:lpstr>PowerPoint Presentation</vt:lpstr>
      <vt:lpstr>Login  https://www.hatchearlylearning.com/  </vt:lpstr>
      <vt:lpstr>PowerPoint Presentation</vt:lpstr>
      <vt:lpstr>Type your work email and password</vt:lpstr>
      <vt:lpstr>PowerPoint Presentation</vt:lpstr>
      <vt:lpstr>PowerPoint Presentation</vt:lpstr>
      <vt:lpstr>PowerPoint Presentation</vt:lpstr>
      <vt:lpstr>PowerPoint Presentation</vt:lpstr>
      <vt:lpstr>You will now see this website where you can find - Current Class Progress - Ignite Play Schedule - Small Group Activity - Support Needed - Average Play Time - Teaching Strategies GOLD  And on top you will find: - Reports - Class Management - Games -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Class Progress:  You will be able to see the progress of your students  They need to play at least 30 min per week</vt:lpstr>
      <vt:lpstr>PowerPoint Presentation</vt:lpstr>
      <vt:lpstr>PowerPoint Presentation</vt:lpstr>
      <vt:lpstr>If you click in Manage GOLD Connection, you will be able to see your students matched with GOLD profile, please make sure the language is match in TSG and Hatch</vt:lpstr>
      <vt:lpstr>If you have found some mismatched language, please make sure you match them, once you finish you must click in Done- Time to Match Children to GOLD</vt:lpstr>
      <vt:lpstr>If you have a student that did not receive a Hatch Tablet, parents can download the app on their personal phones or tablets. Application is found in Google Play or App Store  as:  Ignite by Hatch</vt:lpstr>
      <vt:lpstr>PowerPoint Presentation</vt:lpstr>
      <vt:lpstr>Please keep in mind: All the time they spend playing in Ignite by Hatch, it will hep you with your observations in Teaching Strategies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Cardenas, Maria</dc:creator>
  <cp:lastModifiedBy>Isis Cardenas</cp:lastModifiedBy>
  <cp:revision>2</cp:revision>
  <dcterms:created xsi:type="dcterms:W3CDTF">2020-11-30T01:51:29Z</dcterms:created>
  <dcterms:modified xsi:type="dcterms:W3CDTF">2020-11-30T02:06:02Z</dcterms:modified>
</cp:coreProperties>
</file>